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7"/>
    <p:restoredTop sz="94714"/>
  </p:normalViewPr>
  <p:slideViewPr>
    <p:cSldViewPr snapToGrid="0">
      <p:cViewPr varScale="1">
        <p:scale>
          <a:sx n="115" d="100"/>
          <a:sy n="115" d="100"/>
        </p:scale>
        <p:origin x="49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E0B1CD4-17D5-0EF6-18DC-20A1278EF6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FDF020C-8F18-A3AF-25BC-7A9CE9CD46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ABBF8AC-98B7-4A51-3F24-2118829C51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13166-1426-BE44-9750-A142FEBF9A52}" type="datetimeFigureOut">
              <a:rPr lang="fr-FR" smtClean="0"/>
              <a:t>21/07/2025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4E06829-7DC7-7AAE-A569-644D6A6D10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0E40362-765C-4457-10A8-E0CC7DC69C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CE321-55D3-B946-AC1F-4660C57262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7586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F1A3CAB-A56B-A551-F71E-B98B63B019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E72D4B4-D004-AC48-024E-3C2F434293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0229A45-1F3F-799C-A00A-B73C20020C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13166-1426-BE44-9750-A142FEBF9A52}" type="datetimeFigureOut">
              <a:rPr lang="fr-FR" smtClean="0"/>
              <a:t>21/07/2025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CF2953C-D083-1CD2-0D8F-ECD8BCBA5C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C6988AC-7CBE-6CD4-E76B-530A25DE61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CE321-55D3-B946-AC1F-4660C57262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74010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03CA5140-2BA1-5F2E-5E4D-88BB547CFE9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6A2A211-4676-2A47-38B3-A479E5D871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E956D92-14A9-54CF-A9C3-B4A8A5F26D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13166-1426-BE44-9750-A142FEBF9A52}" type="datetimeFigureOut">
              <a:rPr lang="fr-FR" smtClean="0"/>
              <a:t>21/07/2025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272C8C4-DB07-9742-5DB1-BBE5E04EBC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DD5059D-7A74-27F6-FACB-8654A6C7D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CE321-55D3-B946-AC1F-4660C57262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20765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41454A1-B61A-7235-6D6A-BCB6475CA7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1F34F50-DE2E-BD89-DC71-E372D55D43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F413DA4-13F3-A10B-BDE1-5CBC1AB518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13166-1426-BE44-9750-A142FEBF9A52}" type="datetimeFigureOut">
              <a:rPr lang="fr-FR" smtClean="0"/>
              <a:t>21/07/2025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F99EDD1-7FCA-26B3-D7EC-FF07EE9F6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41E8C73-111A-C701-9A98-B96716590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CE321-55D3-B946-AC1F-4660C57262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9871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4621CCB-2159-5E8B-E4A5-5AC75858A9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641AFB8-19FA-09DA-9E22-8EB8ACD732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CEC5BE2-80B9-7110-80F3-23290315E4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13166-1426-BE44-9750-A142FEBF9A52}" type="datetimeFigureOut">
              <a:rPr lang="fr-FR" smtClean="0"/>
              <a:t>21/07/2025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C10B7E7-AD6A-E63D-3745-880300FEA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92AA950-043E-AE25-7011-FC78C9C99C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CE321-55D3-B946-AC1F-4660C57262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5940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392EA25-5AFC-361D-850B-6E246DAC48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679354C-BE53-8C8E-AB17-C462C0ACA7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287830C-2147-1F99-BD04-35C8BE470D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F230616-A176-6A61-8D06-734637BA93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13166-1426-BE44-9750-A142FEBF9A52}" type="datetimeFigureOut">
              <a:rPr lang="fr-FR" smtClean="0"/>
              <a:t>21/07/2025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2D082C8-9793-DDA9-80EC-75B7B70248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680A295-98D7-B3C8-247B-5534A303D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CE321-55D3-B946-AC1F-4660C57262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6052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C07E1E9-EFC1-C802-2AFD-7DFF3500D3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791DA0D-97B1-7D14-FB7C-83E131322C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13ED405-FA8A-6B01-8148-1E9A9F7E0B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09F90A06-5155-C479-98A9-0DCED3C9B9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E4DBD9E1-52EB-491A-2400-8513FF520B2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66AD078F-6407-0E72-452C-1B4AB5DCD2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13166-1426-BE44-9750-A142FEBF9A52}" type="datetimeFigureOut">
              <a:rPr lang="fr-FR" smtClean="0"/>
              <a:t>21/07/2025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E6BC8BBB-9A50-F753-E2D7-5B95634162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145F5603-282C-D025-99D8-D9E42C8343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CE321-55D3-B946-AC1F-4660C57262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6473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AB146FC-31EF-2442-E7B3-2D3783A127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A3405C8-F186-3A86-390A-C76D19D250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13166-1426-BE44-9750-A142FEBF9A52}" type="datetimeFigureOut">
              <a:rPr lang="fr-FR" smtClean="0"/>
              <a:t>21/07/2025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DFFF50E-AF80-AB20-B3D8-456BFA77FB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A634F42-C73A-C412-7B11-76D0F9BC85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CE321-55D3-B946-AC1F-4660C57262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20161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93734FC-F7ED-C177-9679-635D6FC3C4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13166-1426-BE44-9750-A142FEBF9A52}" type="datetimeFigureOut">
              <a:rPr lang="fr-FR" smtClean="0"/>
              <a:t>21/07/2025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F7F2E949-71DF-682D-E264-6CA918F1F0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088C764-7D54-B61A-B0F9-C0808B457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CE321-55D3-B946-AC1F-4660C57262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7332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A3D79F0-5A6C-D8B7-7156-3FA5C19626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EA756B9-3A5C-B4C4-7213-1A6993597C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FC472DA-D12D-BDA2-1F28-54991A8AE1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D1F872C-01D6-DBFA-0C8E-01BF97DA93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13166-1426-BE44-9750-A142FEBF9A52}" type="datetimeFigureOut">
              <a:rPr lang="fr-FR" smtClean="0"/>
              <a:t>21/07/2025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5C36FF2-0BD3-03A8-0CBB-C12B6506E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2F7C55D-41FB-8567-AEB4-64FCAFA5AF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CE321-55D3-B946-AC1F-4660C57262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585753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A1045C4-1900-27BE-1793-6629F920D8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604579B3-096F-5A5B-3F69-3A7CE9246F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92FB1C1-0B7E-4915-168D-762D083266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1BE7E29-389C-646F-C763-0FCF615E9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13166-1426-BE44-9750-A142FEBF9A52}" type="datetimeFigureOut">
              <a:rPr lang="fr-FR" smtClean="0"/>
              <a:t>21/07/2025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6B36F66-074B-ED7E-1BE4-5B6A7F36B4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C6CDA17-CCFF-56A2-0860-398BA67C8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CE321-55D3-B946-AC1F-4660C57262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890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07CCDFFB-77F8-BA9B-F094-C2FE2CB720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E659A63-958C-EFEA-4077-354166B53B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4969A20-B039-E669-8538-FD277BE2017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413166-1426-BE44-9750-A142FEBF9A52}" type="datetimeFigureOut">
              <a:rPr lang="fr-FR" smtClean="0"/>
              <a:t>21/07/2025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EE24A96-43D2-CE5C-91A9-DE08D92843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41161A2-0E8D-873D-E50E-C8CE9B9155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8CE321-55D3-B946-AC1F-4660C57262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7765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A17733D4-FAE2-854E-CC52-7B3C1EAF28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1116" y="2627435"/>
            <a:ext cx="2794000" cy="3009900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84AB4A37-E192-D6AE-592E-DEEABBF340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38057" y="1119555"/>
            <a:ext cx="7332457" cy="5216768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040D968B-F4B1-A43E-BEEB-B2250BE4704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69354" y="3974124"/>
            <a:ext cx="953771" cy="1522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774281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Macintosh PowerPoint</Application>
  <PresentationFormat>Grand écran</PresentationFormat>
  <Paragraphs>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contact@doggykat.fr</dc:creator>
  <cp:lastModifiedBy>contact@doggykat.fr</cp:lastModifiedBy>
  <cp:revision>1</cp:revision>
  <dcterms:created xsi:type="dcterms:W3CDTF">2025-07-21T07:49:56Z</dcterms:created>
  <dcterms:modified xsi:type="dcterms:W3CDTF">2025-07-21T07:55:38Z</dcterms:modified>
</cp:coreProperties>
</file>